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9" r:id="rId3"/>
    <p:sldId id="261" r:id="rId4"/>
    <p:sldId id="257" r:id="rId5"/>
    <p:sldId id="260" r:id="rId6"/>
    <p:sldId id="262" r:id="rId7"/>
    <p:sldId id="263" r:id="rId8"/>
    <p:sldId id="265" r:id="rId9"/>
    <p:sldId id="266" r:id="rId10"/>
    <p:sldId id="267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789A-8141-4429-8DF4-3E51A06499D5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D9692-2B27-49CE-927B-10DDFE1F33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16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 te klikken verschijnt het ontbrekende pijltje. Hiermee gaat het van een levensloop naar een levenscyclus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D9692-2B27-49CE-927B-10DDFE1F336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72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 te klikken verschijnt het antwoord op de vraag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D9692-2B27-49CE-927B-10DDFE1F336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65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D9692-2B27-49CE-927B-10DDFE1F336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71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 te klikken verschijnt de groep cellen, hierbij kan het concept weefsel uitgelegd worden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D9692-2B27-49CE-927B-10DDFE1F336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119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Onder de linker afbeelding zit een video over het ontstaan van de microscoop. Door te klikken op de rechter afbeelding krijg je een video met uitleg over de microscoop.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D9692-2B27-49CE-927B-10DDFE1F336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50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06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1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6263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74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03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720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226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61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56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40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39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1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83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90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49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35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0AA48-947B-49C7-9A9D-BCEFC282A0D7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2B93A6-1A5A-4036-8A18-1AE7D1096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btgXQ6Xpe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s://schooltv.nl/video/antoni-van-leeuwenhoek-pionier-van-de-microscopie/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Welkom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15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AC266-CB7E-448C-9899-25BB04F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Organisatieniveaus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EC0BC-5752-4A25-A312-323C1113C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50" y="2817537"/>
            <a:ext cx="9869338" cy="3880773"/>
          </a:xfrm>
        </p:spPr>
        <p:txBody>
          <a:bodyPr>
            <a:normAutofit/>
          </a:bodyPr>
          <a:lstStyle/>
          <a:p>
            <a:r>
              <a:rPr lang="nl-NL" sz="2800" dirty="0"/>
              <a:t>Organisme -&gt; Orgaanstelsel -&gt; Orgaan-&gt; Weefsel -&gt; Cel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Opdracht 7 + 8</a:t>
            </a:r>
          </a:p>
        </p:txBody>
      </p:sp>
    </p:spTree>
    <p:extLst>
      <p:ext uri="{BB962C8B-B14F-4D97-AF65-F5344CB8AC3E}">
        <p14:creationId xmlns:p14="http://schemas.microsoft.com/office/powerpoint/2010/main" val="275115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059A1-7D10-4A8B-B3BB-A1BD2CA4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met de microscoop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55434E-1E25-4C78-B3D8-7A3DD8673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146" name="Picture 2" descr="Afbeeldingsresultaat voor microscoop">
            <a:hlinkClick r:id="rId3"/>
            <a:extLst>
              <a:ext uri="{FF2B5EF4-FFF2-40B4-BE49-F238E27FC236}">
                <a16:creationId xmlns:a16="http://schemas.microsoft.com/office/drawing/2014/main" id="{01181411-A8C0-4C86-B357-D2578EF0A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28" y="1823868"/>
            <a:ext cx="4373894" cy="487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fbeeldingsresultaat voor microscoop antoni van leeuwenhoek">
            <a:hlinkClick r:id="rId5"/>
            <a:extLst>
              <a:ext uri="{FF2B5EF4-FFF2-40B4-BE49-F238E27FC236}">
                <a16:creationId xmlns:a16="http://schemas.microsoft.com/office/drawing/2014/main" id="{23B1ACBC-91F9-4BCB-A80A-E04753CF5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31" y="3036163"/>
            <a:ext cx="4099397" cy="278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1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0F913-1569-4A5F-840C-16958819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042D2-2252-427D-AA0F-95429DD97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Terugblik vorige les</a:t>
            </a:r>
          </a:p>
          <a:p>
            <a:endParaRPr lang="nl-NL" sz="2400" dirty="0"/>
          </a:p>
          <a:p>
            <a:r>
              <a:rPr lang="nl-NL" sz="2400" dirty="0"/>
              <a:t>Uitleg weefsels en organisatieniveaus</a:t>
            </a:r>
          </a:p>
          <a:p>
            <a:endParaRPr lang="nl-NL" sz="2400" dirty="0"/>
          </a:p>
          <a:p>
            <a:r>
              <a:rPr lang="nl-NL" sz="2400" dirty="0"/>
              <a:t>Opstart microscoop</a:t>
            </a:r>
          </a:p>
          <a:p>
            <a:endParaRPr lang="nl-NL" sz="2400" dirty="0"/>
          </a:p>
          <a:p>
            <a:r>
              <a:rPr lang="nl-NL" sz="2400" dirty="0"/>
              <a:t>Vragenrondje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12500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33821-0961-45A0-B010-328BFB07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Levenskenmerken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5993DD-C1F6-4FE7-87D9-7BF0CB2E0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2153"/>
          </a:xfrm>
        </p:spPr>
        <p:txBody>
          <a:bodyPr>
            <a:normAutofit/>
          </a:bodyPr>
          <a:lstStyle/>
          <a:p>
            <a:r>
              <a:rPr lang="nl-NL" sz="2400" dirty="0"/>
              <a:t>Voortplanten</a:t>
            </a:r>
          </a:p>
          <a:p>
            <a:r>
              <a:rPr lang="nl-NL" sz="2400" dirty="0"/>
              <a:t>Groeien</a:t>
            </a:r>
          </a:p>
          <a:p>
            <a:r>
              <a:rPr lang="nl-NL" sz="2400" dirty="0"/>
              <a:t>Ontwikkelen</a:t>
            </a:r>
          </a:p>
          <a:p>
            <a:r>
              <a:rPr lang="nl-NL" sz="2400" dirty="0"/>
              <a:t>Reageren op prikkels</a:t>
            </a:r>
          </a:p>
          <a:p>
            <a:r>
              <a:rPr lang="nl-NL" sz="2400" dirty="0"/>
              <a:t>Bewegen</a:t>
            </a:r>
          </a:p>
          <a:p>
            <a:r>
              <a:rPr lang="nl-NL" sz="2400" dirty="0"/>
              <a:t>Voeden</a:t>
            </a:r>
          </a:p>
          <a:p>
            <a:r>
              <a:rPr lang="nl-NL" sz="2400" dirty="0"/>
              <a:t>Stofwisseling</a:t>
            </a:r>
          </a:p>
          <a:p>
            <a:r>
              <a:rPr lang="nl-NL" sz="2400" dirty="0"/>
              <a:t>Ademhalen</a:t>
            </a:r>
          </a:p>
          <a:p>
            <a:r>
              <a:rPr lang="nl-NL" sz="2400" dirty="0"/>
              <a:t>Uitscheiden</a:t>
            </a:r>
          </a:p>
        </p:txBody>
      </p:sp>
      <p:pic>
        <p:nvPicPr>
          <p:cNvPr id="1026" name="Picture 2" descr="Afbeeldingsresultaat voor levenskenmerken">
            <a:extLst>
              <a:ext uri="{FF2B5EF4-FFF2-40B4-BE49-F238E27FC236}">
                <a16:creationId xmlns:a16="http://schemas.microsoft.com/office/drawing/2014/main" id="{447A4406-AB65-4A23-9A40-E38BFE316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837" y="1800865"/>
            <a:ext cx="62388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4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8FFE8-FD6A-465E-98BD-1E6C4F42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84AD1-ED6D-4874-B744-724E16996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s://thumbs.dreamstime.com/z/%E9%9D%92%E8%9B%99%E7%9A%84%E7%94%9F%E5%91%BD%E5%91%A8%E6%9C%9F-59589070.jpg">
            <a:extLst>
              <a:ext uri="{FF2B5EF4-FFF2-40B4-BE49-F238E27FC236}">
                <a16:creationId xmlns:a16="http://schemas.microsoft.com/office/drawing/2014/main" id="{A660ED60-83E0-4165-9894-0DEF6B1AD6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9"/>
          <a:stretch/>
        </p:blipFill>
        <p:spPr bwMode="auto">
          <a:xfrm>
            <a:off x="1448310" y="346230"/>
            <a:ext cx="8104187" cy="62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04B63721-BAAA-4A44-912F-22CE18DD1197}"/>
              </a:ext>
            </a:extLst>
          </p:cNvPr>
          <p:cNvSpPr/>
          <p:nvPr/>
        </p:nvSpPr>
        <p:spPr>
          <a:xfrm>
            <a:off x="6924583" y="1296140"/>
            <a:ext cx="941033" cy="5504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1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4F6EF-1B20-4B69-8850-F1FCEB1F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Wat is een orgaan?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723338-05E1-4C19-8FB6-028D6055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Een orgaan is een deel van een organisme met een of meer functies</a:t>
            </a:r>
          </a:p>
        </p:txBody>
      </p:sp>
      <p:pic>
        <p:nvPicPr>
          <p:cNvPr id="2050" name="Picture 2" descr="Afbeeldingsresultaat voor menselijk hart gif">
            <a:extLst>
              <a:ext uri="{FF2B5EF4-FFF2-40B4-BE49-F238E27FC236}">
                <a16:creationId xmlns:a16="http://schemas.microsoft.com/office/drawing/2014/main" id="{54F149D3-336B-426F-B1DC-0638FE9B8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336" y="3556382"/>
            <a:ext cx="2111868" cy="220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54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55BE9-4C40-49A0-BDFE-651E8F53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Orgaanstelsels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8BD59-0485-4122-BD9B-27CD1D7FB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Afbeeldingsresultaat">
            <a:extLst>
              <a:ext uri="{FF2B5EF4-FFF2-40B4-BE49-F238E27FC236}">
                <a16:creationId xmlns:a16="http://schemas.microsoft.com/office/drawing/2014/main" id="{0AB94796-C779-406D-858D-2B095F768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4550"/>
            <a:ext cx="1003935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0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CBF8C-14D9-4E69-90DB-40AD418F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De stof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667928-F8A8-4333-8D8A-581BFDB63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Weefsels en organisatieniveaus</a:t>
            </a:r>
          </a:p>
          <a:p>
            <a:endParaRPr lang="nl-NL" sz="2800" dirty="0"/>
          </a:p>
          <a:p>
            <a:r>
              <a:rPr lang="nl-NL" sz="2800" dirty="0"/>
              <a:t>Werken met de microscoop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97110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DAFA1-B945-4E7E-835C-3943B82A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Cellen en weefsels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D68C1E-F9BC-4549-BEC4-FC775B24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Kunnen dierlijke cellen maar één vorm hebben?</a:t>
            </a:r>
          </a:p>
        </p:txBody>
      </p:sp>
      <p:pic>
        <p:nvPicPr>
          <p:cNvPr id="4098" name="Picture 2" descr="Afbeeldingsresultaat voor different animal cells">
            <a:extLst>
              <a:ext uri="{FF2B5EF4-FFF2-40B4-BE49-F238E27FC236}">
                <a16:creationId xmlns:a16="http://schemas.microsoft.com/office/drawing/2014/main" id="{0B5CBD71-0875-4914-B1EE-61685F1E0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20" y="3249227"/>
            <a:ext cx="6426384" cy="336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27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92AB8-5BC4-4A16-BB5E-4CBFC3F9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Dezelfde soort cellen samen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D266E8-AD43-4E93-B50F-6327D9F71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44" y="2270619"/>
            <a:ext cx="3770379" cy="1978238"/>
          </a:xfrm>
        </p:spPr>
        <p:txBody>
          <a:bodyPr>
            <a:normAutofit/>
          </a:bodyPr>
          <a:lstStyle/>
          <a:p>
            <a:r>
              <a:rPr lang="nl-NL" sz="3600" dirty="0"/>
              <a:t>Weefsel</a:t>
            </a:r>
          </a:p>
          <a:p>
            <a:r>
              <a:rPr lang="nl-NL" sz="3600" dirty="0"/>
              <a:t>Tussencelstof</a:t>
            </a:r>
          </a:p>
        </p:txBody>
      </p:sp>
      <p:pic>
        <p:nvPicPr>
          <p:cNvPr id="5122" name="Picture 2" descr="Afbeeldingsresultaat voor Cell">
            <a:extLst>
              <a:ext uri="{FF2B5EF4-FFF2-40B4-BE49-F238E27FC236}">
                <a16:creationId xmlns:a16="http://schemas.microsoft.com/office/drawing/2014/main" id="{1C994E1B-7FC9-495B-98D6-B43AA20D1F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789996" y="1410424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Cell">
            <a:extLst>
              <a:ext uri="{FF2B5EF4-FFF2-40B4-BE49-F238E27FC236}">
                <a16:creationId xmlns:a16="http://schemas.microsoft.com/office/drawing/2014/main" id="{09224F15-E7CF-4281-89A1-EFCB9EA4BB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842999" y="3284104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Cell">
            <a:extLst>
              <a:ext uri="{FF2B5EF4-FFF2-40B4-BE49-F238E27FC236}">
                <a16:creationId xmlns:a16="http://schemas.microsoft.com/office/drawing/2014/main" id="{9EC414BF-7253-4387-A577-7D19282A1E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4975173" y="3653116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beeldingsresultaat voor Cell">
            <a:extLst>
              <a:ext uri="{FF2B5EF4-FFF2-40B4-BE49-F238E27FC236}">
                <a16:creationId xmlns:a16="http://schemas.microsoft.com/office/drawing/2014/main" id="{06CBBAB6-2B4D-4FD5-9284-FB3ECB6D8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2793138" y="855617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fbeeldingsresultaat voor Cell">
            <a:extLst>
              <a:ext uri="{FF2B5EF4-FFF2-40B4-BE49-F238E27FC236}">
                <a16:creationId xmlns:a16="http://schemas.microsoft.com/office/drawing/2014/main" id="{BB6D6C81-72B5-47D3-9F0E-DEF845BF8E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2866026" y="2921109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fbeeldingsresultaat voor Cell">
            <a:extLst>
              <a:ext uri="{FF2B5EF4-FFF2-40B4-BE49-F238E27FC236}">
                <a16:creationId xmlns:a16="http://schemas.microsoft.com/office/drawing/2014/main" id="{C16F79F7-FC20-44E4-A788-5AC7EB03B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4755103" y="1710339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Afbeeldingsresultaat voor Cell">
            <a:extLst>
              <a:ext uri="{FF2B5EF4-FFF2-40B4-BE49-F238E27FC236}">
                <a16:creationId xmlns:a16="http://schemas.microsoft.com/office/drawing/2014/main" id="{B206D4A5-BC57-4AD5-8D8F-0F8748A9A5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78"/>
          <a:stretch/>
        </p:blipFill>
        <p:spPr bwMode="auto">
          <a:xfrm>
            <a:off x="2919029" y="4841646"/>
            <a:ext cx="2003142" cy="1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90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1046</TotalTime>
  <Words>171</Words>
  <Application>Microsoft Office PowerPoint</Application>
  <PresentationFormat>Breedbeeld</PresentationFormat>
  <Paragraphs>47</Paragraphs>
  <Slides>11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Welkom</vt:lpstr>
      <vt:lpstr>Wat gaan we vandaag doen?</vt:lpstr>
      <vt:lpstr>Levenskenmerken</vt:lpstr>
      <vt:lpstr>PowerPoint-presentatie</vt:lpstr>
      <vt:lpstr>Wat is een orgaan?</vt:lpstr>
      <vt:lpstr>Orgaanstelsels</vt:lpstr>
      <vt:lpstr>De stof van vandaag</vt:lpstr>
      <vt:lpstr>Cellen en weefsels</vt:lpstr>
      <vt:lpstr>Dezelfde soort cellen samen</vt:lpstr>
      <vt:lpstr>Organisatieniveaus</vt:lpstr>
      <vt:lpstr>Werken met de microscoop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Martijn Bakker</dc:creator>
  <cp:lastModifiedBy>Martijn Bakker</cp:lastModifiedBy>
  <cp:revision>13</cp:revision>
  <dcterms:created xsi:type="dcterms:W3CDTF">2017-08-29T15:24:14Z</dcterms:created>
  <dcterms:modified xsi:type="dcterms:W3CDTF">2017-09-06T09:41:01Z</dcterms:modified>
</cp:coreProperties>
</file>